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F1DD046-B6EC-4C38-A6A9-EE7AE221B14E}">
          <p14:sldIdLst>
            <p14:sldId id="256"/>
            <p14:sldId id="257"/>
            <p14:sldId id="259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6449" autoAdjust="0"/>
  </p:normalViewPr>
  <p:slideViewPr>
    <p:cSldViewPr snapToGrid="0" snapToObjects="1">
      <p:cViewPr varScale="1">
        <p:scale>
          <a:sx n="66" d="100"/>
          <a:sy n="66" d="100"/>
        </p:scale>
        <p:origin x="66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iseva Paula" userId="f885d5fe-2527-4319-a065-15449313c828" providerId="ADAL" clId="{80BE57DE-6740-4E7A-AB7C-C981846DFC7E}"/>
    <pc:docChg chg="custSel modSld">
      <pc:chgData name="Koriseva Paula" userId="f885d5fe-2527-4319-a065-15449313c828" providerId="ADAL" clId="{80BE57DE-6740-4E7A-AB7C-C981846DFC7E}" dt="2024-09-10T07:45:32.446" v="1801" actId="20577"/>
      <pc:docMkLst>
        <pc:docMk/>
      </pc:docMkLst>
      <pc:sldChg chg="modSp mod">
        <pc:chgData name="Koriseva Paula" userId="f885d5fe-2527-4319-a065-15449313c828" providerId="ADAL" clId="{80BE57DE-6740-4E7A-AB7C-C981846DFC7E}" dt="2024-09-10T07:40:58.023" v="1624" actId="20577"/>
        <pc:sldMkLst>
          <pc:docMk/>
          <pc:sldMk cId="1220903655" sldId="257"/>
        </pc:sldMkLst>
        <pc:spChg chg="mod">
          <ac:chgData name="Koriseva Paula" userId="f885d5fe-2527-4319-a065-15449313c828" providerId="ADAL" clId="{80BE57DE-6740-4E7A-AB7C-C981846DFC7E}" dt="2024-09-10T07:40:58.023" v="1624" actId="20577"/>
          <ac:spMkLst>
            <pc:docMk/>
            <pc:sldMk cId="1220903655" sldId="257"/>
            <ac:spMk id="3" creationId="{00000000-0000-0000-0000-000000000000}"/>
          </ac:spMkLst>
        </pc:spChg>
      </pc:sldChg>
      <pc:sldChg chg="modSp mod">
        <pc:chgData name="Koriseva Paula" userId="f885d5fe-2527-4319-a065-15449313c828" providerId="ADAL" clId="{80BE57DE-6740-4E7A-AB7C-C981846DFC7E}" dt="2024-09-10T07:43:06.156" v="1683" actId="20577"/>
        <pc:sldMkLst>
          <pc:docMk/>
          <pc:sldMk cId="1030012425" sldId="259"/>
        </pc:sldMkLst>
        <pc:spChg chg="mod">
          <ac:chgData name="Koriseva Paula" userId="f885d5fe-2527-4319-a065-15449313c828" providerId="ADAL" clId="{80BE57DE-6740-4E7A-AB7C-C981846DFC7E}" dt="2024-09-10T07:43:06.156" v="1683" actId="20577"/>
          <ac:spMkLst>
            <pc:docMk/>
            <pc:sldMk cId="1030012425" sldId="259"/>
            <ac:spMk id="6" creationId="{87B39769-1CC6-452E-431E-CA005BC56863}"/>
          </ac:spMkLst>
        </pc:spChg>
      </pc:sldChg>
      <pc:sldChg chg="modSp mod">
        <pc:chgData name="Koriseva Paula" userId="f885d5fe-2527-4319-a065-15449313c828" providerId="ADAL" clId="{80BE57DE-6740-4E7A-AB7C-C981846DFC7E}" dt="2024-09-10T07:44:16.574" v="1736" actId="20577"/>
        <pc:sldMkLst>
          <pc:docMk/>
          <pc:sldMk cId="310266093" sldId="261"/>
        </pc:sldMkLst>
        <pc:spChg chg="mod">
          <ac:chgData name="Koriseva Paula" userId="f885d5fe-2527-4319-a065-15449313c828" providerId="ADAL" clId="{80BE57DE-6740-4E7A-AB7C-C981846DFC7E}" dt="2024-09-10T07:44:16.574" v="1736" actId="20577"/>
          <ac:spMkLst>
            <pc:docMk/>
            <pc:sldMk cId="310266093" sldId="261"/>
            <ac:spMk id="8" creationId="{73F59F5F-2CCE-FE08-1CD2-36D3FF1B2C9A}"/>
          </ac:spMkLst>
        </pc:spChg>
      </pc:sldChg>
      <pc:sldChg chg="modSp mod">
        <pc:chgData name="Koriseva Paula" userId="f885d5fe-2527-4319-a065-15449313c828" providerId="ADAL" clId="{80BE57DE-6740-4E7A-AB7C-C981846DFC7E}" dt="2024-09-10T07:45:32.446" v="1801" actId="20577"/>
        <pc:sldMkLst>
          <pc:docMk/>
          <pc:sldMk cId="1118922372" sldId="262"/>
        </pc:sldMkLst>
        <pc:spChg chg="mod">
          <ac:chgData name="Koriseva Paula" userId="f885d5fe-2527-4319-a065-15449313c828" providerId="ADAL" clId="{80BE57DE-6740-4E7A-AB7C-C981846DFC7E}" dt="2024-09-10T07:45:32.446" v="1801" actId="20577"/>
          <ac:spMkLst>
            <pc:docMk/>
            <pc:sldMk cId="1118922372" sldId="262"/>
            <ac:spMk id="3" creationId="{792F8A93-7ABE-42C5-1D2C-22D54FC248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BFC-E069-BF44-9F67-1C355F99E13B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2FE-4691-A545-BD2F-E24BB0BFFF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8" y="1828799"/>
            <a:ext cx="7512424" cy="176184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88" y="3682720"/>
            <a:ext cx="751242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860643"/>
            <a:ext cx="5460148" cy="11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Vaatimattomasti</a:t>
            </a:r>
            <a:r>
              <a:rPr lang="en-US" dirty="0"/>
              <a:t> paras</a:t>
            </a:r>
          </a:p>
          <a:p>
            <a:r>
              <a:rPr lang="en-US" dirty="0" err="1">
                <a:solidFill>
                  <a:schemeClr val="accent5"/>
                </a:solidFill>
              </a:rPr>
              <a:t>talous</a:t>
            </a:r>
            <a:r>
              <a:rPr lang="en-US" dirty="0">
                <a:solidFill>
                  <a:schemeClr val="accent5"/>
                </a:solidFill>
              </a:rPr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573260"/>
            <a:ext cx="5460148" cy="1125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Vaatimattomasti</a:t>
            </a:r>
            <a:r>
              <a:rPr lang="en-US" dirty="0">
                <a:solidFill>
                  <a:schemeClr val="bg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 dirty="0">
                <a:solidFill>
                  <a:schemeClr val="accent2"/>
                </a:solidFill>
              </a:rPr>
              <a:t>elinkeinoelämän tuki.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82931" y="1595719"/>
            <a:ext cx="5460148" cy="1099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Vaatimattomasti</a:t>
            </a:r>
            <a:r>
              <a:rPr lang="en-US" dirty="0">
                <a:solidFill>
                  <a:schemeClr val="bg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 dirty="0">
                <a:solidFill>
                  <a:schemeClr val="accent4"/>
                </a:solidFill>
              </a:rPr>
              <a:t>palveluasenne.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85651" y="1372963"/>
            <a:ext cx="5460148" cy="1092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Vaatimattomasti</a:t>
            </a:r>
            <a:r>
              <a:rPr lang="en-US" dirty="0">
                <a:solidFill>
                  <a:schemeClr val="tx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 dirty="0">
                <a:solidFill>
                  <a:schemeClr val="accent6"/>
                </a:solidFill>
              </a:rPr>
              <a:t>välittäminen.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85651" y="1372963"/>
            <a:ext cx="5460148" cy="1253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Vaatimattomasti</a:t>
            </a:r>
            <a:r>
              <a:rPr lang="en-US" dirty="0">
                <a:solidFill>
                  <a:schemeClr val="tx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 dirty="0">
                <a:solidFill>
                  <a:schemeClr val="tx2"/>
                </a:solidFill>
              </a:rPr>
              <a:t>Kangasala.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771" y="1825625"/>
            <a:ext cx="5617029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9537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365125"/>
            <a:ext cx="1147711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2" y="1681163"/>
            <a:ext cx="57977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72" y="2505075"/>
            <a:ext cx="5797732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8699" y="1681163"/>
            <a:ext cx="53711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699" y="2505075"/>
            <a:ext cx="5371186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2F8D38-1D88-40FC-9B8D-33E109E7F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2771" y="1792941"/>
            <a:ext cx="11329519" cy="4347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7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860643"/>
            <a:ext cx="5460148" cy="1097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Vaatimattomasti</a:t>
            </a:r>
            <a:r>
              <a:rPr lang="en-US" dirty="0"/>
              <a:t> paras</a:t>
            </a:r>
          </a:p>
          <a:p>
            <a:r>
              <a:rPr lang="fi-FI" noProof="0" dirty="0">
                <a:solidFill>
                  <a:srgbClr val="00974B"/>
                </a:solidFill>
              </a:rPr>
              <a:t>elinympäristö.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771" y="365125"/>
            <a:ext cx="113189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1" y="1825625"/>
            <a:ext cx="113189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88878" y="6356350"/>
            <a:ext cx="138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27B5-43F4-5248-9383-66597D700702}" type="datetimeFigureOut">
              <a:rPr lang="en-GB" smtClean="0"/>
              <a:pPr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1417" y="6356350"/>
            <a:ext cx="5824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2771" y="6356350"/>
            <a:ext cx="616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5FF6-563C-454D-AA21-5BDCFEF64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71" r:id="rId18"/>
    <p:sldLayoutId id="2147483656" r:id="rId19"/>
    <p:sldLayoutId id="214748365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Kiinteistöjen myynti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Yhteiskehittämisen</a:t>
            </a:r>
            <a:r>
              <a:rPr lang="en-GB" dirty="0"/>
              <a:t> </a:t>
            </a:r>
            <a:r>
              <a:rPr lang="en-GB" dirty="0" err="1"/>
              <a:t>työpaja</a:t>
            </a:r>
            <a:endParaRPr lang="en-GB" dirty="0"/>
          </a:p>
          <a:p>
            <a:r>
              <a:rPr lang="en-GB" dirty="0" err="1"/>
              <a:t>Viestintäideat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Myyntikorin</a:t>
            </a:r>
            <a:r>
              <a:rPr lang="en-GB" dirty="0"/>
              <a:t> </a:t>
            </a:r>
            <a:r>
              <a:rPr lang="en-GB" dirty="0" err="1"/>
              <a:t>laatiminen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Elinympäristöjohtaja</a:t>
            </a:r>
            <a:r>
              <a:rPr lang="en-GB" dirty="0"/>
              <a:t> </a:t>
            </a:r>
            <a:r>
              <a:rPr lang="en-GB" dirty="0" err="1"/>
              <a:t>päättää</a:t>
            </a:r>
            <a:r>
              <a:rPr lang="en-GB" dirty="0"/>
              <a:t> </a:t>
            </a:r>
            <a:r>
              <a:rPr lang="en-GB" dirty="0" err="1"/>
              <a:t>koolle</a:t>
            </a:r>
            <a:r>
              <a:rPr lang="en-GB" dirty="0"/>
              <a:t> </a:t>
            </a:r>
            <a:r>
              <a:rPr lang="en-GB" dirty="0" err="1"/>
              <a:t>kutsumisesta</a:t>
            </a:r>
            <a:endParaRPr lang="en-GB" dirty="0"/>
          </a:p>
          <a:p>
            <a:pPr lvl="1"/>
            <a:r>
              <a:rPr lang="en-GB" dirty="0" err="1"/>
              <a:t>Tekninen</a:t>
            </a:r>
            <a:r>
              <a:rPr lang="en-GB" dirty="0"/>
              <a:t> </a:t>
            </a:r>
            <a:r>
              <a:rPr lang="en-GB" dirty="0" err="1"/>
              <a:t>avustaja</a:t>
            </a:r>
            <a:r>
              <a:rPr lang="en-GB" dirty="0"/>
              <a:t> </a:t>
            </a:r>
            <a:r>
              <a:rPr lang="en-GB" dirty="0" err="1"/>
              <a:t>lähettää</a:t>
            </a:r>
            <a:r>
              <a:rPr lang="en-GB" dirty="0"/>
              <a:t> </a:t>
            </a:r>
            <a:r>
              <a:rPr lang="en-GB" dirty="0" err="1"/>
              <a:t>kutsut</a:t>
            </a:r>
            <a:r>
              <a:rPr lang="en-GB" dirty="0"/>
              <a:t> </a:t>
            </a:r>
            <a:r>
              <a:rPr lang="en-GB" dirty="0" err="1"/>
              <a:t>sähköpostilla</a:t>
            </a:r>
            <a:endParaRPr lang="en-GB" dirty="0"/>
          </a:p>
          <a:p>
            <a:r>
              <a:rPr lang="en-GB" dirty="0" err="1"/>
              <a:t>Kohteiden</a:t>
            </a:r>
            <a:r>
              <a:rPr lang="en-GB" dirty="0"/>
              <a:t> </a:t>
            </a:r>
            <a:r>
              <a:rPr lang="en-GB" dirty="0" err="1"/>
              <a:t>jaottelu</a:t>
            </a:r>
            <a:r>
              <a:rPr lang="en-GB" dirty="0"/>
              <a:t> </a:t>
            </a:r>
            <a:r>
              <a:rPr lang="en-GB" dirty="0" err="1"/>
              <a:t>excelissä</a:t>
            </a:r>
            <a:endParaRPr lang="en-GB" dirty="0"/>
          </a:p>
          <a:p>
            <a:pPr lvl="1"/>
            <a:r>
              <a:rPr lang="en-GB" dirty="0" err="1"/>
              <a:t>Salkutus</a:t>
            </a:r>
            <a:r>
              <a:rPr lang="en-GB" dirty="0"/>
              <a:t> </a:t>
            </a:r>
            <a:r>
              <a:rPr lang="en-GB" dirty="0" err="1"/>
              <a:t>teamsissä</a:t>
            </a:r>
            <a:r>
              <a:rPr lang="en-GB" dirty="0"/>
              <a:t> </a:t>
            </a:r>
          </a:p>
          <a:p>
            <a:r>
              <a:rPr lang="en-GB" dirty="0" err="1"/>
              <a:t>Kohteet</a:t>
            </a:r>
            <a:r>
              <a:rPr lang="en-GB" dirty="0"/>
              <a:t> </a:t>
            </a:r>
            <a:r>
              <a:rPr lang="en-GB" dirty="0" err="1"/>
              <a:t>käydään</a:t>
            </a:r>
            <a:r>
              <a:rPr lang="en-GB" dirty="0"/>
              <a:t> </a:t>
            </a:r>
            <a:r>
              <a:rPr lang="en-GB" dirty="0" err="1"/>
              <a:t>vuosittain</a:t>
            </a:r>
            <a:r>
              <a:rPr lang="en-GB" dirty="0"/>
              <a:t> </a:t>
            </a:r>
            <a:r>
              <a:rPr lang="en-GB" dirty="0" err="1"/>
              <a:t>läpi</a:t>
            </a:r>
            <a:endParaRPr lang="en-GB" dirty="0"/>
          </a:p>
          <a:p>
            <a:r>
              <a:rPr lang="en-GB" dirty="0" err="1"/>
              <a:t>Myyntiä</a:t>
            </a:r>
            <a:r>
              <a:rPr lang="en-GB" dirty="0"/>
              <a:t> </a:t>
            </a:r>
            <a:r>
              <a:rPr lang="en-GB" dirty="0" err="1"/>
              <a:t>ohjaa</a:t>
            </a:r>
            <a:r>
              <a:rPr lang="en-GB" dirty="0"/>
              <a:t> </a:t>
            </a:r>
            <a:r>
              <a:rPr lang="en-GB" dirty="0" err="1"/>
              <a:t>omistajaohje</a:t>
            </a:r>
            <a:endParaRPr lang="en-GB" dirty="0"/>
          </a:p>
          <a:p>
            <a:r>
              <a:rPr lang="en-GB" dirty="0" err="1"/>
              <a:t>Tekninen</a:t>
            </a:r>
            <a:r>
              <a:rPr lang="en-GB" dirty="0"/>
              <a:t> </a:t>
            </a:r>
            <a:r>
              <a:rPr lang="en-GB" dirty="0" err="1"/>
              <a:t>avustaja</a:t>
            </a:r>
            <a:r>
              <a:rPr lang="en-GB" dirty="0"/>
              <a:t> </a:t>
            </a:r>
            <a:r>
              <a:rPr lang="en-GB" dirty="0" err="1"/>
              <a:t>tekee</a:t>
            </a:r>
            <a:r>
              <a:rPr lang="en-GB" dirty="0"/>
              <a:t> </a:t>
            </a:r>
            <a:r>
              <a:rPr lang="en-GB" dirty="0" err="1"/>
              <a:t>palavereista</a:t>
            </a:r>
            <a:r>
              <a:rPr lang="en-GB" dirty="0"/>
              <a:t> </a:t>
            </a:r>
            <a:r>
              <a:rPr lang="en-GB" dirty="0" err="1"/>
              <a:t>muistiot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</a:t>
            </a:r>
            <a:r>
              <a:rPr lang="en-GB" dirty="0" err="1"/>
              <a:t>jaetaan</a:t>
            </a:r>
            <a:r>
              <a:rPr lang="en-GB" dirty="0"/>
              <a:t> </a:t>
            </a:r>
            <a:r>
              <a:rPr lang="en-GB" dirty="0" err="1"/>
              <a:t>teamsissä</a:t>
            </a:r>
            <a:endParaRPr lang="en-GB" dirty="0"/>
          </a:p>
          <a:p>
            <a:r>
              <a:rPr lang="en-GB" dirty="0" err="1"/>
              <a:t>Elinympäristöjohtaja</a:t>
            </a:r>
            <a:r>
              <a:rPr lang="en-GB" dirty="0"/>
              <a:t> vie </a:t>
            </a:r>
            <a:r>
              <a:rPr lang="en-GB" dirty="0" err="1"/>
              <a:t>myyntikorin</a:t>
            </a:r>
            <a:r>
              <a:rPr lang="en-GB" dirty="0"/>
              <a:t> </a:t>
            </a:r>
            <a:r>
              <a:rPr lang="en-GB" dirty="0" err="1"/>
              <a:t>hallituksen</a:t>
            </a:r>
            <a:r>
              <a:rPr lang="en-GB" dirty="0"/>
              <a:t> </a:t>
            </a:r>
            <a:r>
              <a:rPr lang="en-GB" dirty="0" err="1"/>
              <a:t>päätettäväksi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E840BDF-82AD-A751-C7C6-71F0429A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Hallituksen päätös myyntikorista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7B39769-1CC6-452E-431E-CA005BC56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Päätös tiedoksi koko myyntityöryhmälle hallituksen sihteerin toimesta, päätöksessä määritetään myyntityöryhmä päätöksen tiedoksi saajiksi</a:t>
            </a:r>
          </a:p>
          <a:p>
            <a:r>
              <a:rPr lang="fi-FI" dirty="0"/>
              <a:t>Kohteesta riippuen asianosainen välittää tiedon eteenpäin</a:t>
            </a:r>
          </a:p>
          <a:p>
            <a:r>
              <a:rPr lang="fi-FI" dirty="0"/>
              <a:t>Elinympäristöjohtaja käynnistää myynnin kohteiden mukaisesti</a:t>
            </a:r>
          </a:p>
          <a:p>
            <a:r>
              <a:rPr lang="fi-FI" dirty="0"/>
              <a:t>Talousjohtaja antaa toimeksiannon välittäjälle myynnistä</a:t>
            </a:r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14ED3D1-8FDA-D1DA-E0C9-8F306B04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Ostotarjous ja sen hyväksyntä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3F59F5F-2CCE-FE08-1CD2-36D3FF1B2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Kiinteistönvälittäjä on yhteydessä talousjohtajaan</a:t>
            </a:r>
          </a:p>
          <a:p>
            <a:r>
              <a:rPr lang="fi-FI" dirty="0"/>
              <a:t>Talousjohtaja vastaa välittäjälle</a:t>
            </a:r>
          </a:p>
          <a:p>
            <a:r>
              <a:rPr lang="fi-FI" dirty="0"/>
              <a:t>Talousjohtaja vie kauppakirjaluonnoksen hallitukseen</a:t>
            </a:r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E8FAD-F655-A814-639F-62C1B6A1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Hallituksen päätös kauppakirjasta ja kauppakirjan allekirjoitus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2F8A93-7ABE-42C5-1D2C-22D54FC24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Hallituksen päätös talousjohtajalle tiedoksi ja sopii allekirjoituksesta välittäjän kanssa, kun hallituksen päätös on lainvoimainen</a:t>
            </a:r>
          </a:p>
          <a:p>
            <a:r>
              <a:rPr lang="fi-FI" dirty="0"/>
              <a:t>Kauppakirjan allekirjoituksen jälkeen</a:t>
            </a:r>
          </a:p>
          <a:p>
            <a:pPr lvl="1"/>
            <a:r>
              <a:rPr lang="fi-FI" dirty="0"/>
              <a:t>Talousjohtaja antaa tiedot maksua varten välittäjälle</a:t>
            </a:r>
          </a:p>
          <a:p>
            <a:pPr lvl="1"/>
            <a:r>
              <a:rPr lang="fi-FI" dirty="0"/>
              <a:t>Taloussihteeri lähettää kauppakirjan tiedoksi sähköpostilla</a:t>
            </a:r>
          </a:p>
          <a:p>
            <a:pPr lvl="2"/>
            <a:r>
              <a:rPr lang="fi-FI" dirty="0"/>
              <a:t>Tekninen avustaja</a:t>
            </a:r>
          </a:p>
          <a:p>
            <a:pPr lvl="2"/>
            <a:r>
              <a:rPr lang="fi-FI" dirty="0"/>
              <a:t>Kiinteistöinsinööri -&gt; kiinteistönhoito</a:t>
            </a:r>
          </a:p>
          <a:p>
            <a:pPr lvl="2"/>
            <a:r>
              <a:rPr lang="fi-FI" dirty="0"/>
              <a:t>Kaupungin geodeetti</a:t>
            </a:r>
          </a:p>
          <a:p>
            <a:pPr lvl="2"/>
            <a:r>
              <a:rPr lang="fi-FI" dirty="0"/>
              <a:t>Tontti-insinööri (ei osakehuoneistot)</a:t>
            </a:r>
          </a:p>
          <a:p>
            <a:pPr lvl="2"/>
            <a:r>
              <a:rPr lang="fi-FI" dirty="0"/>
              <a:t>Maankäyttövalmistelija (ei osakehuoneistot)</a:t>
            </a:r>
          </a:p>
          <a:p>
            <a:pPr lvl="2"/>
            <a:r>
              <a:rPr lang="fi-FI" dirty="0"/>
              <a:t>Pääkirjanpitäjä</a:t>
            </a:r>
          </a:p>
          <a:p>
            <a:pPr lvl="2"/>
            <a:r>
              <a:rPr lang="fi-FI" dirty="0"/>
              <a:t>Elinympäristöjohtaja</a:t>
            </a:r>
          </a:p>
          <a:p>
            <a:pPr lvl="2"/>
            <a:r>
              <a:rPr lang="fi-FI" dirty="0"/>
              <a:t>Laskentapäällikkö</a:t>
            </a:r>
          </a:p>
          <a:p>
            <a:pPr lvl="2"/>
            <a:r>
              <a:rPr lang="fi-FI" dirty="0"/>
              <a:t>Kehitysjohtaja</a:t>
            </a:r>
          </a:p>
          <a:p>
            <a:pPr lvl="2"/>
            <a:r>
              <a:rPr lang="fi-FI" dirty="0"/>
              <a:t>Talousasiantuntijat 2kpl</a:t>
            </a:r>
          </a:p>
          <a:p>
            <a:pPr lvl="2"/>
            <a:r>
              <a:rPr lang="fi-FI" dirty="0"/>
              <a:t>Sivistyskeskuksen talouspäällikkö</a:t>
            </a:r>
          </a:p>
        </p:txBody>
      </p:sp>
    </p:spTree>
    <p:extLst>
      <p:ext uri="{BB962C8B-B14F-4D97-AF65-F5344CB8AC3E}">
        <p14:creationId xmlns:p14="http://schemas.microsoft.com/office/powerpoint/2010/main" val="111892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laajakuva" id="{A388CC6D-70E6-45B0-A29F-5DB9D3829FE1}" vid="{2211852E-9B1E-44C4-BD1E-A31B55BF0E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ca6265-e196-4468-af1a-7dba8840e8a6" xsi:nil="true"/>
    <lcf76f155ced4ddcb4097134ff3c332f xmlns="2cd92cad-7346-4a80-bcd8-ad3ec3ea46f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2223FB9482F34185758E0E83166952" ma:contentTypeVersion="11" ma:contentTypeDescription="Luo uusi asiakirja." ma:contentTypeScope="" ma:versionID="c91f14f50537b4de6fd0c887e50abcfb">
  <xsd:schema xmlns:xsd="http://www.w3.org/2001/XMLSchema" xmlns:xs="http://www.w3.org/2001/XMLSchema" xmlns:p="http://schemas.microsoft.com/office/2006/metadata/properties" xmlns:ns2="2cd92cad-7346-4a80-bcd8-ad3ec3ea46f4" xmlns:ns3="10ca6265-e196-4468-af1a-7dba8840e8a6" targetNamespace="http://schemas.microsoft.com/office/2006/metadata/properties" ma:root="true" ma:fieldsID="cc9a554d445547d24e41cbb757111b7b" ns2:_="" ns3:_="">
    <xsd:import namespace="2cd92cad-7346-4a80-bcd8-ad3ec3ea46f4"/>
    <xsd:import namespace="10ca6265-e196-4468-af1a-7dba8840e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2cad-7346-4a80-bcd8-ad3ec3ea4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a6265-e196-4468-af1a-7dba8840e8a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6703890-8b82-4e51-9677-461ae3b7c21f}" ma:internalName="TaxCatchAll" ma:showField="CatchAllData" ma:web="10ca6265-e196-4468-af1a-7dba8840e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3A8392-7327-44D9-9FFD-470D48759AD4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ca7091e-3fbc-4d2c-9ef7-aacdde508a7a"/>
    <ds:schemaRef ds:uri="fbcf50d6-566e-4c66-abaa-1e0b19eaf34c"/>
    <ds:schemaRef ds:uri="http://schemas.microsoft.com/office/2006/metadata/properties"/>
    <ds:schemaRef ds:uri="http://www.w3.org/XML/1998/namespace"/>
    <ds:schemaRef ds:uri="http://purl.org/dc/dcmitype/"/>
    <ds:schemaRef ds:uri="10ca6265-e196-4468-af1a-7dba8840e8a6"/>
    <ds:schemaRef ds:uri="2cd92cad-7346-4a80-bcd8-ad3ec3ea46f4"/>
  </ds:schemaRefs>
</ds:datastoreItem>
</file>

<file path=customXml/itemProps2.xml><?xml version="1.0" encoding="utf-8"?>
<ds:datastoreItem xmlns:ds="http://schemas.openxmlformats.org/officeDocument/2006/customXml" ds:itemID="{27AD9C7F-206A-47E6-BD9B-279CC98ED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d92cad-7346-4a80-bcd8-ad3ec3ea46f4"/>
    <ds:schemaRef ds:uri="10ca6265-e196-4468-af1a-7dba8840e8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4D38CD-0EBF-4790-BF05-393C375B0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PowerPoint-pohja_Saavutettava</Template>
  <TotalTime>189</TotalTime>
  <Words>150</Words>
  <Application>Microsoft Office PowerPoint</Application>
  <PresentationFormat>Laajakuva</PresentationFormat>
  <Paragraphs>37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Office-teema</vt:lpstr>
      <vt:lpstr>Kiinteistöjen myynti</vt:lpstr>
      <vt:lpstr>Myyntikorin laatiminen</vt:lpstr>
      <vt:lpstr>Hallituksen päätös myyntikorista</vt:lpstr>
      <vt:lpstr>Ostotarjous ja sen hyväksyntä</vt:lpstr>
      <vt:lpstr>Hallituksen päätös kauppakirjasta ja kauppakirjan allekirjoitus</vt:lpstr>
    </vt:vector>
  </TitlesOfParts>
  <Company>Tampereen Seutu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Kiinteistöjen myynti</dc:title>
  <dc:creator>Koriseva Paula</dc:creator>
  <cp:keywords>Saavutettava asiakirjapohja</cp:keywords>
  <cp:lastModifiedBy>Koriseva Paula</cp:lastModifiedBy>
  <cp:revision>1</cp:revision>
  <dcterms:created xsi:type="dcterms:W3CDTF">2024-09-10T04:36:13Z</dcterms:created>
  <dcterms:modified xsi:type="dcterms:W3CDTF">2024-09-10T07:45:38Z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0x0101006E2223FB9482F34185758E0E83166952</vt:lpwstr>
  </property>
  <property fmtid="{D5CDD505-2E9C-101B-9397-08002B2CF9AE}" pid="3" name="_dlc_DocIdItemGuid">
    <vt:lpwstr>c36f5074-4e30-417c-a274-5ea96fd0a9be</vt:lpwstr>
  </property>
</Properties>
</file>